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27" r:id="rId3"/>
    <p:sldId id="321" r:id="rId4"/>
    <p:sldId id="307" r:id="rId5"/>
    <p:sldId id="305" r:id="rId6"/>
    <p:sldId id="320" r:id="rId7"/>
    <p:sldId id="301" r:id="rId8"/>
    <p:sldId id="298" r:id="rId9"/>
  </p:sldIdLst>
  <p:sldSz cx="12192000" cy="6858000"/>
  <p:notesSz cx="9942513" cy="68087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迟 永超" initials="迟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 autoAdjust="0"/>
    <p:restoredTop sz="91867" autoAdjust="0"/>
  </p:normalViewPr>
  <p:slideViewPr>
    <p:cSldViewPr snapToGrid="0">
      <p:cViewPr varScale="1">
        <p:scale>
          <a:sx n="105" d="100"/>
          <a:sy n="105" d="100"/>
        </p:scale>
        <p:origin x="-54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7418" cy="341255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2779" y="0"/>
            <a:ext cx="4307417" cy="341255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r">
              <a:defRPr sz="1200"/>
            </a:lvl1pPr>
          </a:lstStyle>
          <a:p>
            <a:fld id="{898D542F-4FBA-452F-9590-06E0FBEC84B8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467534"/>
            <a:ext cx="4307418" cy="341255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2779" y="6467534"/>
            <a:ext cx="4307417" cy="341255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r">
              <a:defRPr sz="1200"/>
            </a:lvl1pPr>
          </a:lstStyle>
          <a:p>
            <a:fld id="{47946E42-E477-4B15-88AA-143E7D3B22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62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8687" cy="341154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2239" y="0"/>
            <a:ext cx="4308686" cy="341154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r">
              <a:defRPr sz="1200"/>
            </a:lvl1pPr>
          </a:lstStyle>
          <a:p>
            <a:fld id="{93019C78-1C16-456B-8FAE-D436E14EF5C3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8938" y="850900"/>
            <a:ext cx="4086225" cy="2298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03" tIns="45702" rIns="91403" bIns="45702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5045" y="3276660"/>
            <a:ext cx="7954010" cy="2681625"/>
          </a:xfrm>
          <a:prstGeom prst="rect">
            <a:avLst/>
          </a:prstGeom>
        </p:spPr>
        <p:txBody>
          <a:bodyPr vert="horz" lIns="91403" tIns="45702" rIns="91403" bIns="45702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67635"/>
            <a:ext cx="4308687" cy="341154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2239" y="6467635"/>
            <a:ext cx="4308686" cy="341154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r">
              <a:defRPr sz="1200"/>
            </a:lvl1pPr>
          </a:lstStyle>
          <a:p>
            <a:fld id="{0AE0E203-7934-4A4A-A8BE-90640E4A98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345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0E203-7934-4A4A-A8BE-90640E4A982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E0E203-7934-4A4A-A8BE-90640E4A982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圖片 2" descr="CC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274638"/>
            <a:ext cx="1276164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6203" y="365124"/>
            <a:ext cx="9617596" cy="81640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76737"/>
            <a:ext cx="10515600" cy="480022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圖片 2" descr="CC 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9" y="365124"/>
            <a:ext cx="1378764" cy="81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1736203" y="1106171"/>
            <a:ext cx="9329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 Chaochuang, Confidential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AA28A-6455-40E0-B1E3-6B447476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4921" b="13352"/>
          <a:stretch>
            <a:fillRect/>
          </a:stretch>
        </p:blipFill>
        <p:spPr>
          <a:xfrm>
            <a:off x="2338902" y="4954512"/>
            <a:ext cx="7957299" cy="1117978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©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Chaochuang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>
                <a:cs typeface="+mn-ea"/>
                <a:sym typeface="+mn-lt"/>
              </a:rPr>
              <a:t>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739235" y="2187923"/>
            <a:ext cx="11156632" cy="996351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CR Battery Presentation</a:t>
            </a:r>
            <a:endParaRPr lang="zh-CN" altLang="en-US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SHANGHAI BIZUPWINGS I&amp;E FOREIGN TRADE CO.LTD.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>
          <a:xfrm>
            <a:off x="1566294" y="1352761"/>
            <a:ext cx="4529706" cy="1000651"/>
          </a:xfrm>
          <a:prstGeom prst="rect">
            <a:avLst/>
          </a:prstGeom>
        </p:spPr>
        <p:txBody>
          <a:bodyPr vert="horz" lIns="91440" tIns="45720" rIns="4063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en-US" altLang="zh-TW" sz="1600" b="1" dirty="0">
              <a:solidFill>
                <a:srgbClr val="0070C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7339583" y="1396156"/>
            <a:ext cx="3870015" cy="576263"/>
          </a:xfrm>
          <a:prstGeom prst="rect">
            <a:avLst/>
          </a:prstGeom>
        </p:spPr>
        <p:txBody>
          <a:bodyPr vert="horz" lIns="91440" tIns="45720" rIns="4063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endParaRPr lang="en-US" altLang="zh-TW" sz="2000" b="1" dirty="0">
              <a:solidFill>
                <a:srgbClr val="0070C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11</a:t>
            </a:r>
            <a:endParaRPr lang="zh-CN" altLang="en-US" dirty="0">
              <a:cs typeface="+mn-ea"/>
              <a:sym typeface="+mn-lt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32081" y="1879603"/>
          <a:ext cx="7847861" cy="42499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4488"/>
                <a:gridCol w="1441011"/>
                <a:gridCol w="1274164"/>
                <a:gridCol w="4018198"/>
              </a:tblGrid>
              <a:tr h="6690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Series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Number of product lines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Capacity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(Million/M)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Model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CR2032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CR2032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CR2025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CR2025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CR2016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CR2016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10526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CR24XX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CR2450、CR2477、CR2430</a:t>
                      </a:r>
                      <a:b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CR2320、CR2325、CR2330、CR2354</a:t>
                      </a:r>
                      <a:b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CR3032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CR16XX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CR1616、CR1620、CR1625、CR1632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CR12XX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CR1216、CR1220、CR1225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CR9XX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CR927、CR1025、CR1130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5089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Total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  <a:endParaRPr lang="en-US" altLang="zh-CN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 Models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9065707" y="3679612"/>
            <a:ext cx="2743200" cy="2377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Product category</a:t>
            </a:r>
          </a:p>
          <a:p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SH: Super High Capacity with   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Nickle Plating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H: High Capacity with Nickle  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plating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N: Normal Capacity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WT: Wide Temperature Range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98" y="1538435"/>
            <a:ext cx="2519854" cy="2136837"/>
          </a:xfrm>
          <a:prstGeom prst="rect">
            <a:avLst/>
          </a:prstGeom>
        </p:spPr>
      </p:pic>
      <p:sp>
        <p:nvSpPr>
          <p:cNvPr id="13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© Chaochuang,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736725" y="365125"/>
            <a:ext cx="9617075" cy="8159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Product Lineup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テキスト ボックス 4"/>
          <p:cNvSpPr txBox="1"/>
          <p:nvPr/>
        </p:nvSpPr>
        <p:spPr>
          <a:xfrm>
            <a:off x="1736725" y="1284177"/>
            <a:ext cx="10641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</a:rPr>
              <a:t>More than 30 models and 4 grades. Most fully CR Coin maker in China.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289333"/>
            <a:ext cx="2743200" cy="365125"/>
          </a:xfrm>
        </p:spPr>
        <p:txBody>
          <a:bodyPr/>
          <a:lstStyle/>
          <a:p>
            <a:fld id="{BD2AA28A-6455-40E0-B1E3-6B4474768D4E}" type="slidenum">
              <a:rPr lang="zh-CN" altLang="en-US" smtClean="0">
                <a:cs typeface="+mn-ea"/>
                <a:sym typeface="+mn-lt"/>
              </a:rPr>
              <a:t>3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07210" y="1350645"/>
            <a:ext cx="8732519" cy="2423751"/>
            <a:chOff x="2376092" y="1349206"/>
            <a:chExt cx="6921526" cy="2423585"/>
          </a:xfrm>
        </p:grpSpPr>
        <p:sp>
          <p:nvSpPr>
            <p:cNvPr id="28" name="圆角矩形 2"/>
            <p:cNvSpPr/>
            <p:nvPr/>
          </p:nvSpPr>
          <p:spPr>
            <a:xfrm>
              <a:off x="6024590" y="1349206"/>
              <a:ext cx="3273028" cy="2033131"/>
            </a:xfrm>
            <a:prstGeom prst="roundRect">
              <a:avLst>
                <a:gd name="adj" fmla="val 4027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  <a:round/>
            </a:ln>
            <a:effectLst>
              <a:outerShdw sx="1000" sy="1000" algn="ctr" rotWithShape="0">
                <a:schemeClr val="bg1">
                  <a:lumMod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字方塊 9"/>
            <p:cNvSpPr txBox="1">
              <a:spLocks noChangeArrowheads="1"/>
            </p:cNvSpPr>
            <p:nvPr/>
          </p:nvSpPr>
          <p:spPr bwMode="auto">
            <a:xfrm>
              <a:off x="2376092" y="3404516"/>
              <a:ext cx="3011131" cy="3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en-US" altLang="zh-CN" sz="18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Bold" panose="020B0704020202020204" pitchFamily="34" charset="0"/>
                </a:rPr>
                <a:t>Positive MnO2 Pressing</a:t>
              </a:r>
            </a:p>
          </p:txBody>
        </p:sp>
      </p:grp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736725" y="365125"/>
            <a:ext cx="9617075" cy="8159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Parts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91580" y="3406104"/>
            <a:ext cx="60935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Positive 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MnO2</a:t>
            </a: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 Dry</a:t>
            </a:r>
            <a:endParaRPr lang="zh-TW" altLang="en-US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Bold" panose="020B0704020202020204" pitchFamily="34" charset="0"/>
            </a:endParaRPr>
          </a:p>
        </p:txBody>
      </p:sp>
      <p:sp>
        <p:nvSpPr>
          <p:cNvPr id="21" name="文字方塊 9"/>
          <p:cNvSpPr txBox="1">
            <a:spLocks noChangeArrowheads="1"/>
          </p:cNvSpPr>
          <p:nvPr/>
        </p:nvSpPr>
        <p:spPr bwMode="auto">
          <a:xfrm>
            <a:off x="3084866" y="5890883"/>
            <a:ext cx="2454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Gasket Injection</a:t>
            </a:r>
            <a:endParaRPr lang="zh-TW" altLang="en-US" sz="1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Bold" panose="020B0704020202020204" pitchFamily="34" charset="0"/>
            </a:endParaRPr>
          </a:p>
        </p:txBody>
      </p:sp>
      <p:sp>
        <p:nvSpPr>
          <p:cNvPr id="26" name="文字方塊 9"/>
          <p:cNvSpPr txBox="1">
            <a:spLocks noChangeArrowheads="1"/>
          </p:cNvSpPr>
          <p:nvPr/>
        </p:nvSpPr>
        <p:spPr bwMode="auto">
          <a:xfrm>
            <a:off x="6649085" y="5890895"/>
            <a:ext cx="3349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Positive Plate Pressing</a:t>
            </a:r>
          </a:p>
        </p:txBody>
      </p:sp>
      <p:sp>
        <p:nvSpPr>
          <p:cNvPr id="15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©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Chaochuang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 descr="正极车间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0" y="1433195"/>
            <a:ext cx="4233545" cy="1950085"/>
          </a:xfrm>
          <a:prstGeom prst="rect">
            <a:avLst/>
          </a:prstGeom>
        </p:spPr>
      </p:pic>
      <p:pic>
        <p:nvPicPr>
          <p:cNvPr id="4" name="图片 3" descr="注塑车间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0" y="3774440"/>
            <a:ext cx="4129200" cy="1901897"/>
          </a:xfrm>
          <a:prstGeom prst="rect">
            <a:avLst/>
          </a:prstGeom>
        </p:spPr>
      </p:pic>
      <p:pic>
        <p:nvPicPr>
          <p:cNvPr id="7" name="图片 6" descr="冲压车间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25" y="3797300"/>
            <a:ext cx="4129200" cy="19022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>
                <a:cs typeface="+mn-ea"/>
                <a:sym typeface="+mn-lt"/>
              </a:rPr>
              <a:t>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67407" y="4392849"/>
            <a:ext cx="31958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Cut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Lithium Sheet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Making Lithium Parts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Cut</a:t>
            </a:r>
            <a:r>
              <a:rPr lang="zh-CN" altLang="en-US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Separator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Put Positive Into Cell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Close The Anode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03727" y="4413930"/>
            <a:ext cx="337153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0070C0"/>
                </a:solidFill>
              </a:rPr>
              <a:t>6 Automatic Cleaning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0070C0"/>
                </a:solidFill>
              </a:rPr>
              <a:t>7 Automatic Plating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0070C0"/>
                </a:solidFill>
              </a:rPr>
              <a:t>8 Physical Discharge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4" name="圆角矩形 4"/>
          <p:cNvSpPr/>
          <p:nvPr/>
        </p:nvSpPr>
        <p:spPr>
          <a:xfrm>
            <a:off x="4038884" y="4289979"/>
            <a:ext cx="2994208" cy="1806837"/>
          </a:xfrm>
          <a:prstGeom prst="roundRect">
            <a:avLst>
              <a:gd name="adj" fmla="val 402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  <a:rou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©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Chaochuang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736725" y="365125"/>
            <a:ext cx="9617075" cy="8159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Assembly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2b7d904c193b2de1b5a51ca9cbba6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" y="1283335"/>
            <a:ext cx="7945755" cy="2746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" y="4290060"/>
            <a:ext cx="3051175" cy="1806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>
                <a:cs typeface="+mn-ea"/>
                <a:sym typeface="+mn-lt"/>
              </a:rPr>
              <a:t>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54464" y="5369499"/>
            <a:ext cx="510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 Visual Inspection Machine</a:t>
            </a:r>
          </a:p>
        </p:txBody>
      </p:sp>
      <p:sp>
        <p:nvSpPr>
          <p:cNvPr id="14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© Chaochuang,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736725" y="365125"/>
            <a:ext cx="9617075" cy="8159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Appearance inspection &amp; packaging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18751" y="536949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Packaging Equipment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成品包装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75" y="1980565"/>
            <a:ext cx="5081270" cy="3213735"/>
          </a:xfrm>
          <a:prstGeom prst="rect">
            <a:avLst/>
          </a:prstGeom>
        </p:spPr>
      </p:pic>
      <p:pic>
        <p:nvPicPr>
          <p:cNvPr id="4" name="图片 3" descr="视觉机检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" y="1980565"/>
            <a:ext cx="5139055" cy="3213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>
                <a:cs typeface="+mn-ea"/>
                <a:sym typeface="+mn-lt"/>
              </a:rPr>
              <a:t>6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9501516" y="1268450"/>
            <a:ext cx="2311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TW" sz="1600" b="1" dirty="0">
                <a:solidFill>
                  <a:srgbClr val="0070C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zh-TW" altLang="en-US" sz="1600" b="1" dirty="0">
              <a:solidFill>
                <a:srgbClr val="0070C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圆角矩形 2"/>
          <p:cNvSpPr/>
          <p:nvPr/>
        </p:nvSpPr>
        <p:spPr>
          <a:xfrm>
            <a:off x="9147418" y="3839692"/>
            <a:ext cx="2360132" cy="1864326"/>
          </a:xfrm>
          <a:prstGeom prst="roundRect">
            <a:avLst>
              <a:gd name="adj" fmla="val 4027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  <a:rou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052686" y="5704018"/>
            <a:ext cx="28805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 Electrical Performance Testing Machine</a:t>
            </a:r>
          </a:p>
        </p:txBody>
      </p:sp>
      <p:sp>
        <p:nvSpPr>
          <p:cNvPr id="35" name="圆角矩形 2"/>
          <p:cNvSpPr/>
          <p:nvPr/>
        </p:nvSpPr>
        <p:spPr>
          <a:xfrm>
            <a:off x="3622443" y="1425997"/>
            <a:ext cx="2360132" cy="1864326"/>
          </a:xfrm>
          <a:prstGeom prst="roundRect">
            <a:avLst>
              <a:gd name="adj" fmla="val 402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  <a:rou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3529734" y="3277054"/>
            <a:ext cx="3140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Discharge Test Machine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           1800 channels</a:t>
            </a:r>
            <a:endParaRPr lang="zh-TW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Bold" panose="020B0704020202020204" pitchFamily="34" charset="0"/>
            </a:endParaRPr>
          </a:p>
        </p:txBody>
      </p:sp>
      <p:sp>
        <p:nvSpPr>
          <p:cNvPr id="39" name="圆角矩形 2"/>
          <p:cNvSpPr/>
          <p:nvPr/>
        </p:nvSpPr>
        <p:spPr>
          <a:xfrm>
            <a:off x="6372601" y="1441035"/>
            <a:ext cx="2360132" cy="1864326"/>
          </a:xfrm>
          <a:prstGeom prst="roundRect">
            <a:avLst>
              <a:gd name="adj" fmla="val 402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  <a:rou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5946989" y="3293301"/>
            <a:ext cx="3140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Pulse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Discharge 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Apparatus</a:t>
            </a:r>
            <a:endParaRPr lang="zh-TW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Bold" panose="020B0704020202020204" pitchFamily="34" charset="0"/>
            </a:endParaRPr>
          </a:p>
        </p:txBody>
      </p:sp>
      <p:sp>
        <p:nvSpPr>
          <p:cNvPr id="43" name="圆角矩形 2"/>
          <p:cNvSpPr/>
          <p:nvPr/>
        </p:nvSpPr>
        <p:spPr>
          <a:xfrm>
            <a:off x="9122759" y="1437727"/>
            <a:ext cx="2360132" cy="1864326"/>
          </a:xfrm>
          <a:prstGeom prst="roundRect">
            <a:avLst>
              <a:gd name="adj" fmla="val 402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  <a:rou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8757392" y="3281569"/>
            <a:ext cx="31401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 Visual </a:t>
            </a:r>
          </a:p>
          <a:p>
            <a:pPr algn="ctr"/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Inspection Machine</a:t>
            </a:r>
          </a:p>
        </p:txBody>
      </p:sp>
      <p:sp>
        <p:nvSpPr>
          <p:cNvPr id="47" name="圆角矩形 2"/>
          <p:cNvSpPr/>
          <p:nvPr/>
        </p:nvSpPr>
        <p:spPr>
          <a:xfrm>
            <a:off x="827993" y="3819820"/>
            <a:ext cx="2360132" cy="1884198"/>
          </a:xfrm>
          <a:prstGeom prst="roundRect">
            <a:avLst>
              <a:gd name="adj" fmla="val 4027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  <a:rou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232417" y="6092681"/>
            <a:ext cx="3140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zh-CN" sz="2000" b="1" dirty="0"/>
          </a:p>
        </p:txBody>
      </p:sp>
      <p:sp>
        <p:nvSpPr>
          <p:cNvPr id="55" name="圆角矩形 2"/>
          <p:cNvSpPr/>
          <p:nvPr/>
        </p:nvSpPr>
        <p:spPr>
          <a:xfrm>
            <a:off x="6342025" y="3843085"/>
            <a:ext cx="2360132" cy="1864326"/>
          </a:xfrm>
          <a:prstGeom prst="roundRect">
            <a:avLst>
              <a:gd name="adj" fmla="val 4027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  <a:rou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982575" y="6097725"/>
            <a:ext cx="3140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zh-CN" sz="2000" b="1" dirty="0"/>
          </a:p>
        </p:txBody>
      </p:sp>
      <p:sp>
        <p:nvSpPr>
          <p:cNvPr id="59" name="圆角矩形 2"/>
          <p:cNvSpPr/>
          <p:nvPr/>
        </p:nvSpPr>
        <p:spPr>
          <a:xfrm>
            <a:off x="862265" y="1417243"/>
            <a:ext cx="2360132" cy="1864326"/>
          </a:xfrm>
          <a:prstGeom prst="roundRect">
            <a:avLst>
              <a:gd name="adj" fmla="val 4027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  <a:rou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3442936" y="5718610"/>
            <a:ext cx="2480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High Accuracy Function Test  Auto-machine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247811" y="5736735"/>
            <a:ext cx="24806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High Accuracy Height Checking Machine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9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©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Chaochuang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3586857" y="3872009"/>
            <a:ext cx="2370152" cy="1806478"/>
          </a:xfrm>
          <a:prstGeom prst="roundRect">
            <a:avLst>
              <a:gd name="adj" fmla="val 4727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字方塊 7"/>
          <p:cNvSpPr txBox="1">
            <a:spLocks noChangeArrowheads="1"/>
          </p:cNvSpPr>
          <p:nvPr/>
        </p:nvSpPr>
        <p:spPr bwMode="auto">
          <a:xfrm>
            <a:off x="145073" y="3272620"/>
            <a:ext cx="37945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Temperature &amp; Humidity 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Chamber</a:t>
            </a:r>
            <a:endParaRPr lang="zh-TW" altLang="en-US" sz="1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Bold" panose="020B07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4033" y="5716054"/>
            <a:ext cx="29680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High Accuracy Constant Pre-discharge Auto machine</a:t>
            </a:r>
            <a:endParaRPr lang="zh-CN" altLang="en-US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1736725" y="365125"/>
            <a:ext cx="9617075" cy="815975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Test Equipment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>
                <a:cs typeface="+mn-ea"/>
                <a:sym typeface="+mn-lt"/>
              </a:rPr>
              <a:t>7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6661" y="2381613"/>
            <a:ext cx="5539339" cy="2539636"/>
            <a:chOff x="978387" y="2076893"/>
            <a:chExt cx="5539339" cy="2539636"/>
          </a:xfrm>
        </p:grpSpPr>
        <p:sp>
          <p:nvSpPr>
            <p:cNvPr id="40" name="圆角矩形 3"/>
            <p:cNvSpPr>
              <a:spLocks noChangeAspect="1"/>
            </p:cNvSpPr>
            <p:nvPr/>
          </p:nvSpPr>
          <p:spPr>
            <a:xfrm>
              <a:off x="978387" y="2076893"/>
              <a:ext cx="1118636" cy="1093588"/>
            </a:xfrm>
            <a:prstGeom prst="roundRect">
              <a:avLst>
                <a:gd name="adj" fmla="val 7000"/>
              </a:avLst>
            </a:prstGeom>
            <a:blipFill dpi="0" rotWithShape="1"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rnd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圆角矩形 4"/>
            <p:cNvSpPr>
              <a:spLocks noChangeAspect="1"/>
            </p:cNvSpPr>
            <p:nvPr/>
          </p:nvSpPr>
          <p:spPr>
            <a:xfrm>
              <a:off x="978387" y="3515164"/>
              <a:ext cx="1118636" cy="1101365"/>
            </a:xfrm>
            <a:prstGeom prst="roundRect">
              <a:avLst>
                <a:gd name="adj" fmla="val 7000"/>
              </a:avLst>
            </a:prstGeom>
            <a:blipFill dpi="0"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2" name="圆角矩形 6"/>
            <p:cNvSpPr>
              <a:spLocks noChangeAspect="1"/>
            </p:cNvSpPr>
            <p:nvPr/>
          </p:nvSpPr>
          <p:spPr>
            <a:xfrm>
              <a:off x="3925264" y="2128556"/>
              <a:ext cx="1118636" cy="1093589"/>
            </a:xfrm>
            <a:prstGeom prst="roundRect">
              <a:avLst>
                <a:gd name="adj" fmla="val 7000"/>
              </a:avLst>
            </a:prstGeom>
            <a:blipFill dpi="0" rotWithShape="1">
              <a:blip r:embed="rId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3" name="圆角矩形 7"/>
            <p:cNvSpPr>
              <a:spLocks noChangeAspect="1"/>
            </p:cNvSpPr>
            <p:nvPr/>
          </p:nvSpPr>
          <p:spPr>
            <a:xfrm>
              <a:off x="5399090" y="2128556"/>
              <a:ext cx="1118636" cy="1093589"/>
            </a:xfrm>
            <a:prstGeom prst="roundRect">
              <a:avLst>
                <a:gd name="adj" fmla="val 7000"/>
              </a:avLst>
            </a:prstGeom>
            <a:blipFill dpi="0" rotWithShape="1"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rnd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圆角矩形 3"/>
            <p:cNvSpPr>
              <a:spLocks noChangeAspect="1"/>
            </p:cNvSpPr>
            <p:nvPr/>
          </p:nvSpPr>
          <p:spPr>
            <a:xfrm>
              <a:off x="2451438" y="2128556"/>
              <a:ext cx="1118636" cy="1093588"/>
            </a:xfrm>
            <a:prstGeom prst="roundRect">
              <a:avLst>
                <a:gd name="adj" fmla="val 7000"/>
              </a:avLst>
            </a:prstGeom>
            <a:blipFill dpi="0" rotWithShape="1">
              <a:blip r:embed="rId7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rnd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圆角矩形 4"/>
            <p:cNvSpPr>
              <a:spLocks noChangeAspect="1"/>
            </p:cNvSpPr>
            <p:nvPr/>
          </p:nvSpPr>
          <p:spPr>
            <a:xfrm>
              <a:off x="2451438" y="3515165"/>
              <a:ext cx="1118636" cy="1093588"/>
            </a:xfrm>
            <a:prstGeom prst="roundRect">
              <a:avLst>
                <a:gd name="adj" fmla="val 7000"/>
              </a:avLst>
            </a:prstGeom>
            <a:blipFill dpi="0" rotWithShape="1">
              <a:blip r:embed="rId8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7" name="圆角矩形 6"/>
            <p:cNvSpPr>
              <a:spLocks noChangeAspect="1"/>
            </p:cNvSpPr>
            <p:nvPr/>
          </p:nvSpPr>
          <p:spPr>
            <a:xfrm>
              <a:off x="3924488" y="3522940"/>
              <a:ext cx="2593237" cy="1093589"/>
            </a:xfrm>
            <a:prstGeom prst="roundRect">
              <a:avLst>
                <a:gd name="adj" fmla="val 7000"/>
              </a:avLst>
            </a:prstGeom>
            <a:blipFill dpi="0" rotWithShape="1"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© Chaochuang,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9530" y="1698800"/>
            <a:ext cx="1995336" cy="8736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2504" y="5076989"/>
            <a:ext cx="1525231" cy="4906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2504" y="1645159"/>
            <a:ext cx="1315268" cy="12176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8247" y="3142562"/>
            <a:ext cx="1394194" cy="10991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41037" y="4665134"/>
            <a:ext cx="1064985" cy="113002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6680" y="3235895"/>
            <a:ext cx="1393701" cy="83107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73865" y="3359043"/>
            <a:ext cx="6174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1736725" y="365125"/>
            <a:ext cx="9617075" cy="815975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 Bold" panose="020B0704020202020204" pitchFamily="34" charset="0"/>
              </a:rPr>
              <a:t>Certification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AA28A-6455-40E0-B1E3-6B4474768D4E}" type="slidenum">
              <a:rPr lang="zh-CN" altLang="en-US" smtClean="0">
                <a:cs typeface="+mn-ea"/>
                <a:sym typeface="+mn-lt"/>
              </a:rPr>
              <a:t>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AutoShape 4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6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圆角矩形 4"/>
          <p:cNvSpPr/>
          <p:nvPr/>
        </p:nvSpPr>
        <p:spPr>
          <a:xfrm>
            <a:off x="10348982" y="5044550"/>
            <a:ext cx="1679915" cy="1632043"/>
          </a:xfrm>
          <a:prstGeom prst="roundRect">
            <a:avLst>
              <a:gd name="adj" fmla="val 700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1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© Chaochuang,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7" y="2813465"/>
            <a:ext cx="5182111" cy="218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327" y="1569060"/>
            <a:ext cx="1553481" cy="11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e the sourc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613" y="1507639"/>
            <a:ext cx="880278" cy="103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189" y="5351818"/>
            <a:ext cx="1246728" cy="87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e the source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585" y="5438587"/>
            <a:ext cx="1246729" cy="93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6697" y="1844026"/>
            <a:ext cx="1435678" cy="879675"/>
          </a:xfrm>
          <a:prstGeom prst="rect">
            <a:avLst/>
          </a:prstGeom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736725" y="365125"/>
            <a:ext cx="9617075" cy="81597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Applications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9273" y="1326960"/>
            <a:ext cx="6365263" cy="502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Remote Controllers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 Home Appliances, IOT Devices (Backup, Communication, Low Energy Bluetooth)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Notebook, Desktop Motherboard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Medical Instruments, Inhaler, Insulin Injector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Keyless Entry Systems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TPMS, EV Station Meter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Watches (GPS, Sports)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Price Tags, Communication Tags, Electric Tokens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Calculators, Electronic Dictionaries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Electronic Meters (Water, Gas, Electricity)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 Instruments (Measuring Instruments, Onboard Microcomputers, Sensors)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cfb009-642e-4241-9992-7cfc10881d6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04254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c3hunwu">
      <a:majorFont>
        <a:latin typeface=""/>
        <a:ea typeface="等线"/>
        <a:cs typeface=""/>
      </a:majorFont>
      <a:minorFont>
        <a:latin typeface="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311</Words>
  <Application>Microsoft Office PowerPoint</Application>
  <PresentationFormat>自定义</PresentationFormat>
  <Paragraphs>113</Paragraphs>
  <Slides>8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CR Battery Presentation</vt:lpstr>
      <vt:lpstr>Product Lineup</vt:lpstr>
      <vt:lpstr>Parts</vt:lpstr>
      <vt:lpstr>Assembly</vt:lpstr>
      <vt:lpstr>Appearance inspection &amp; packaging</vt:lpstr>
      <vt:lpstr>Test Equipment</vt:lpstr>
      <vt:lpstr>Certification</vt:lpstr>
      <vt:lpstr>Applications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 Coin Battery Tech Introduction</dc:title>
  <dc:creator>Parker Zhang</dc:creator>
  <cp:lastModifiedBy>xb21cn</cp:lastModifiedBy>
  <cp:revision>539</cp:revision>
  <cp:lastPrinted>2020-12-11T09:34:00Z</cp:lastPrinted>
  <dcterms:created xsi:type="dcterms:W3CDTF">2016-07-24T03:33:00Z</dcterms:created>
  <dcterms:modified xsi:type="dcterms:W3CDTF">2026-01-22T02:49:34Z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2052-11.8.2.8506</vt:lpwstr>
  </property>
  <property fmtid="{D5CDD505-2E9C-101B-9397-08002B2CF9AE}" pid="3" name="ICV">
    <vt:lpwstr>01C8714B23D644969B4E6D195D7AEBBC</vt:lpwstr>
  </property>
</Properties>
</file>